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 id="2147483661" r:id="rId2"/>
  </p:sldMasterIdLst>
  <p:notesMasterIdLst>
    <p:notesMasterId r:id="rId18"/>
  </p:notesMasterIdLst>
  <p:sldIdLst>
    <p:sldId id="256" r:id="rId3"/>
    <p:sldId id="257" r:id="rId4"/>
    <p:sldId id="258" r:id="rId5"/>
    <p:sldId id="281" r:id="rId6"/>
    <p:sldId id="282" r:id="rId7"/>
    <p:sldId id="259" r:id="rId8"/>
    <p:sldId id="260" r:id="rId9"/>
    <p:sldId id="284" r:id="rId10"/>
    <p:sldId id="261" r:id="rId11"/>
    <p:sldId id="264" r:id="rId12"/>
    <p:sldId id="285" r:id="rId13"/>
    <p:sldId id="286" r:id="rId14"/>
    <p:sldId id="287" r:id="rId15"/>
    <p:sldId id="288" r:id="rId16"/>
    <p:sldId id="277" r:id="rId17"/>
  </p:sldIdLst>
  <p:sldSz cx="12192000" cy="6858000"/>
  <p:notesSz cx="6858000" cy="9144000"/>
  <p:embeddedFontLst>
    <p:embeddedFont>
      <p:font typeface="ADLaM Display" panose="02010000000000000000" pitchFamily="2" charset="0"/>
      <p:regular r:id="rId19"/>
    </p:embeddedFont>
    <p:embeddedFont>
      <p:font typeface="Gill Sans"/>
      <p:regular r:id="rId20"/>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snapToGrid="0">
      <p:cViewPr>
        <p:scale>
          <a:sx n="90" d="100"/>
          <a:sy n="90" d="100"/>
        </p:scale>
        <p:origin x="355" y="-2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NUL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E6C7993D-C7BC-E249-D64F-2A907A224EC9}"/>
            </a:ext>
          </a:extLst>
        </p:cNvPr>
        <p:cNvGrpSpPr/>
        <p:nvPr/>
      </p:nvGrpSpPr>
      <p:grpSpPr>
        <a:xfrm>
          <a:off x="0" y="0"/>
          <a:ext cx="0" cy="0"/>
          <a:chOff x="0" y="0"/>
          <a:chExt cx="0" cy="0"/>
        </a:xfrm>
      </p:grpSpPr>
      <p:sp>
        <p:nvSpPr>
          <p:cNvPr id="142" name="Google Shape;142;p9:notes">
            <a:extLst>
              <a:ext uri="{FF2B5EF4-FFF2-40B4-BE49-F238E27FC236}">
                <a16:creationId xmlns:a16="http://schemas.microsoft.com/office/drawing/2014/main" id="{ABD2B14B-B108-58EE-7324-5964B92A1F2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a:extLst>
              <a:ext uri="{FF2B5EF4-FFF2-40B4-BE49-F238E27FC236}">
                <a16:creationId xmlns:a16="http://schemas.microsoft.com/office/drawing/2014/main" id="{35A446A4-58CD-572C-D87C-5D4D07FA175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1161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AD944085-DC5A-924E-582B-E434DCEF8049}"/>
            </a:ext>
          </a:extLst>
        </p:cNvPr>
        <p:cNvGrpSpPr/>
        <p:nvPr/>
      </p:nvGrpSpPr>
      <p:grpSpPr>
        <a:xfrm>
          <a:off x="0" y="0"/>
          <a:ext cx="0" cy="0"/>
          <a:chOff x="0" y="0"/>
          <a:chExt cx="0" cy="0"/>
        </a:xfrm>
      </p:grpSpPr>
      <p:sp>
        <p:nvSpPr>
          <p:cNvPr id="142" name="Google Shape;142;p9:notes">
            <a:extLst>
              <a:ext uri="{FF2B5EF4-FFF2-40B4-BE49-F238E27FC236}">
                <a16:creationId xmlns:a16="http://schemas.microsoft.com/office/drawing/2014/main" id="{1F37EE46-773F-1128-B179-3BEDF038EA9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a:extLst>
              <a:ext uri="{FF2B5EF4-FFF2-40B4-BE49-F238E27FC236}">
                <a16:creationId xmlns:a16="http://schemas.microsoft.com/office/drawing/2014/main" id="{68225ACB-68C3-AEFC-CAA2-2E50EC4F4CA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1512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a:extLst>
            <a:ext uri="{FF2B5EF4-FFF2-40B4-BE49-F238E27FC236}">
              <a16:creationId xmlns:a16="http://schemas.microsoft.com/office/drawing/2014/main" id="{A5E824E6-CB59-CF61-58FD-F81608933517}"/>
            </a:ext>
          </a:extLst>
        </p:cNvPr>
        <p:cNvGrpSpPr/>
        <p:nvPr/>
      </p:nvGrpSpPr>
      <p:grpSpPr>
        <a:xfrm>
          <a:off x="0" y="0"/>
          <a:ext cx="0" cy="0"/>
          <a:chOff x="0" y="0"/>
          <a:chExt cx="0" cy="0"/>
        </a:xfrm>
      </p:grpSpPr>
      <p:sp>
        <p:nvSpPr>
          <p:cNvPr id="124" name="Google Shape;124;p6:notes">
            <a:extLst>
              <a:ext uri="{FF2B5EF4-FFF2-40B4-BE49-F238E27FC236}">
                <a16:creationId xmlns:a16="http://schemas.microsoft.com/office/drawing/2014/main" id="{B170FB4D-5174-C5BD-4E98-60A76CCC308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6:notes">
            <a:extLst>
              <a:ext uri="{FF2B5EF4-FFF2-40B4-BE49-F238E27FC236}">
                <a16:creationId xmlns:a16="http://schemas.microsoft.com/office/drawing/2014/main" id="{D55B8408-4F88-9399-BA31-67CE7C6A959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2903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50349B33-CB4E-ED51-4DD2-37FF59590CC1}"/>
            </a:ext>
          </a:extLst>
        </p:cNvPr>
        <p:cNvGrpSpPr/>
        <p:nvPr/>
      </p:nvGrpSpPr>
      <p:grpSpPr>
        <a:xfrm>
          <a:off x="0" y="0"/>
          <a:ext cx="0" cy="0"/>
          <a:chOff x="0" y="0"/>
          <a:chExt cx="0" cy="0"/>
        </a:xfrm>
      </p:grpSpPr>
      <p:sp>
        <p:nvSpPr>
          <p:cNvPr id="142" name="Google Shape;142;p9:notes">
            <a:extLst>
              <a:ext uri="{FF2B5EF4-FFF2-40B4-BE49-F238E27FC236}">
                <a16:creationId xmlns:a16="http://schemas.microsoft.com/office/drawing/2014/main" id="{22B0DCB9-41D6-ED50-D778-462C9A2F30A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a:extLst>
              <a:ext uri="{FF2B5EF4-FFF2-40B4-BE49-F238E27FC236}">
                <a16:creationId xmlns:a16="http://schemas.microsoft.com/office/drawing/2014/main" id="{C2573431-EA39-01D6-6A74-71BE493C390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4924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1" name="Google Shape;22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a:extLst>
            <a:ext uri="{FF2B5EF4-FFF2-40B4-BE49-F238E27FC236}">
              <a16:creationId xmlns:a16="http://schemas.microsoft.com/office/drawing/2014/main" id="{76F2EBA7-BA11-0D5A-D298-E053C1161286}"/>
            </a:ext>
          </a:extLst>
        </p:cNvPr>
        <p:cNvGrpSpPr/>
        <p:nvPr/>
      </p:nvGrpSpPr>
      <p:grpSpPr>
        <a:xfrm>
          <a:off x="0" y="0"/>
          <a:ext cx="0" cy="0"/>
          <a:chOff x="0" y="0"/>
          <a:chExt cx="0" cy="0"/>
        </a:xfrm>
      </p:grpSpPr>
      <p:sp>
        <p:nvSpPr>
          <p:cNvPr id="107" name="Google Shape;107;p3:notes">
            <a:extLst>
              <a:ext uri="{FF2B5EF4-FFF2-40B4-BE49-F238E27FC236}">
                <a16:creationId xmlns:a16="http://schemas.microsoft.com/office/drawing/2014/main" id="{9806A1EE-BCD5-D72B-78C1-E28E84EC60E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a:extLst>
              <a:ext uri="{FF2B5EF4-FFF2-40B4-BE49-F238E27FC236}">
                <a16:creationId xmlns:a16="http://schemas.microsoft.com/office/drawing/2014/main" id="{7637FD20-8633-DD60-EC7E-5E798843693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4810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a:extLst>
            <a:ext uri="{FF2B5EF4-FFF2-40B4-BE49-F238E27FC236}">
              <a16:creationId xmlns:a16="http://schemas.microsoft.com/office/drawing/2014/main" id="{2152AF2F-766D-B9D9-A0F9-ECAD27444CF3}"/>
            </a:ext>
          </a:extLst>
        </p:cNvPr>
        <p:cNvGrpSpPr/>
        <p:nvPr/>
      </p:nvGrpSpPr>
      <p:grpSpPr>
        <a:xfrm>
          <a:off x="0" y="0"/>
          <a:ext cx="0" cy="0"/>
          <a:chOff x="0" y="0"/>
          <a:chExt cx="0" cy="0"/>
        </a:xfrm>
      </p:grpSpPr>
      <p:sp>
        <p:nvSpPr>
          <p:cNvPr id="107" name="Google Shape;107;p3:notes">
            <a:extLst>
              <a:ext uri="{FF2B5EF4-FFF2-40B4-BE49-F238E27FC236}">
                <a16:creationId xmlns:a16="http://schemas.microsoft.com/office/drawing/2014/main" id="{0AA0F0F7-4633-A390-45B3-EA77D099695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a:extLst>
              <a:ext uri="{FF2B5EF4-FFF2-40B4-BE49-F238E27FC236}">
                <a16:creationId xmlns:a16="http://schemas.microsoft.com/office/drawing/2014/main" id="{618A04DA-80EF-D502-42DA-14AA718AA61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5975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a:extLst>
            <a:ext uri="{FF2B5EF4-FFF2-40B4-BE49-F238E27FC236}">
              <a16:creationId xmlns:a16="http://schemas.microsoft.com/office/drawing/2014/main" id="{F087276E-73AF-3B92-B15D-F32525D72CE1}"/>
            </a:ext>
          </a:extLst>
        </p:cNvPr>
        <p:cNvGrpSpPr/>
        <p:nvPr/>
      </p:nvGrpSpPr>
      <p:grpSpPr>
        <a:xfrm>
          <a:off x="0" y="0"/>
          <a:ext cx="0" cy="0"/>
          <a:chOff x="0" y="0"/>
          <a:chExt cx="0" cy="0"/>
        </a:xfrm>
      </p:grpSpPr>
      <p:sp>
        <p:nvSpPr>
          <p:cNvPr id="118" name="Google Shape;118;p5:notes">
            <a:extLst>
              <a:ext uri="{FF2B5EF4-FFF2-40B4-BE49-F238E27FC236}">
                <a16:creationId xmlns:a16="http://schemas.microsoft.com/office/drawing/2014/main" id="{5805A0F5-1FE9-512A-B5C3-95405F89E46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5:notes">
            <a:extLst>
              <a:ext uri="{FF2B5EF4-FFF2-40B4-BE49-F238E27FC236}">
                <a16:creationId xmlns:a16="http://schemas.microsoft.com/office/drawing/2014/main" id="{48AA202F-6DEC-2885-D415-B2BBF1F6CDA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0516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14" name="Google Shape;14;p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3"/>
          <p:cNvSpPr txBox="1">
            <a:spLocks noGrp="1"/>
          </p:cNvSpPr>
          <p:nvPr>
            <p:ph type="body" idx="1"/>
          </p:nvPr>
        </p:nvSpPr>
        <p:spPr>
          <a:xfrm rot="5400000">
            <a:off x="4545009" y="324172"/>
            <a:ext cx="3101983" cy="7729728"/>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85" name="Google Shape;85;p1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rot="5400000">
            <a:off x="6810676" y="2779696"/>
            <a:ext cx="4983480" cy="1298608"/>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14"/>
          <p:cNvSpPr txBox="1">
            <a:spLocks noGrp="1"/>
          </p:cNvSpPr>
          <p:nvPr>
            <p:ph type="body" idx="1"/>
          </p:nvPr>
        </p:nvSpPr>
        <p:spPr>
          <a:xfrm rot="5400000">
            <a:off x="2838641" y="329756"/>
            <a:ext cx="4983480" cy="6198489"/>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91" name="Google Shape;91;p14"/>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26" name="Google Shape;26;p4"/>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29"/>
        <p:cNvGrpSpPr/>
        <p:nvPr/>
      </p:nvGrpSpPr>
      <p:grpSpPr>
        <a:xfrm>
          <a:off x="0" y="0"/>
          <a:ext cx="0" cy="0"/>
          <a:chOff x="0" y="0"/>
          <a:chExt cx="0" cy="0"/>
        </a:xfrm>
      </p:grpSpPr>
      <p:sp>
        <p:nvSpPr>
          <p:cNvPr id="30" name="Google Shape;30;p5"/>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32" name="Google Shape;32;p5"/>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1"/>
        </a:solidFill>
        <a:effectLst/>
      </p:bgPr>
    </p:bg>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2695194" y="4352465"/>
            <a:ext cx="6801612" cy="1265082"/>
          </a:xfrm>
          <a:prstGeom prst="rect">
            <a:avLst/>
          </a:prstGeom>
          <a:noFill/>
          <a:ln>
            <a:noFill/>
          </a:ln>
        </p:spPr>
        <p:txBody>
          <a:bodyPr spcFirstLastPara="1" wrap="square" lIns="91425" tIns="45700" rIns="91425" bIns="45700" anchor="t" anchorCtr="1">
            <a:normAutofit/>
          </a:bodyPr>
          <a:lstStyle>
            <a:lvl1pPr marL="457200" lvl="0" indent="-228600" algn="l">
              <a:lnSpc>
                <a:spcPct val="100000"/>
              </a:lnSpc>
              <a:spcBef>
                <a:spcPts val="1000"/>
              </a:spcBef>
              <a:spcAft>
                <a:spcPts val="0"/>
              </a:spcAft>
              <a:buSzPts val="2000"/>
              <a:buNone/>
              <a:defRPr sz="2000">
                <a:solidFill>
                  <a:schemeClr val="lt1"/>
                </a:solidFill>
              </a:defRPr>
            </a:lvl1pPr>
            <a:lvl2pPr marL="914400" lvl="1" indent="-228600" algn="l">
              <a:lnSpc>
                <a:spcPct val="100000"/>
              </a:lnSpc>
              <a:spcBef>
                <a:spcPts val="1000"/>
              </a:spcBef>
              <a:spcAft>
                <a:spcPts val="0"/>
              </a:spcAft>
              <a:buSzPts val="2000"/>
              <a:buNone/>
              <a:defRPr sz="2000">
                <a:solidFill>
                  <a:schemeClr val="lt1"/>
                </a:solidFill>
              </a:defRPr>
            </a:lvl2pPr>
            <a:lvl3pPr marL="1371600" lvl="2" indent="-228600" algn="l">
              <a:lnSpc>
                <a:spcPct val="100000"/>
              </a:lnSpc>
              <a:spcBef>
                <a:spcPts val="1000"/>
              </a:spcBef>
              <a:spcAft>
                <a:spcPts val="0"/>
              </a:spcAft>
              <a:buSzPts val="1800"/>
              <a:buNone/>
              <a:defRPr sz="1800">
                <a:solidFill>
                  <a:schemeClr val="lt1"/>
                </a:solidFill>
              </a:defRPr>
            </a:lvl3pPr>
            <a:lvl4pPr marL="1828800" lvl="3" indent="-228600" algn="l">
              <a:lnSpc>
                <a:spcPct val="100000"/>
              </a:lnSpc>
              <a:spcBef>
                <a:spcPts val="1000"/>
              </a:spcBef>
              <a:spcAft>
                <a:spcPts val="0"/>
              </a:spcAft>
              <a:buSzPts val="1600"/>
              <a:buNone/>
              <a:defRPr sz="1600">
                <a:solidFill>
                  <a:schemeClr val="lt1"/>
                </a:solidFill>
              </a:defRPr>
            </a:lvl4pPr>
            <a:lvl5pPr marL="2286000" lvl="4" indent="-228600" algn="l">
              <a:lnSpc>
                <a:spcPct val="100000"/>
              </a:lnSpc>
              <a:spcBef>
                <a:spcPts val="1000"/>
              </a:spcBef>
              <a:spcAft>
                <a:spcPts val="0"/>
              </a:spcAft>
              <a:buSzPts val="1600"/>
              <a:buNone/>
              <a:defRPr sz="1600">
                <a:solidFill>
                  <a:schemeClr val="lt1"/>
                </a:solidFill>
              </a:defRPr>
            </a:lvl5pPr>
            <a:lvl6pPr marL="2743200" lvl="5" indent="-228600" algn="l">
              <a:lnSpc>
                <a:spcPct val="100000"/>
              </a:lnSpc>
              <a:spcBef>
                <a:spcPts val="1000"/>
              </a:spcBef>
              <a:spcAft>
                <a:spcPts val="0"/>
              </a:spcAft>
              <a:buSzPts val="1600"/>
              <a:buNone/>
              <a:defRPr sz="1600">
                <a:solidFill>
                  <a:schemeClr val="lt1"/>
                </a:solidFill>
              </a:defRPr>
            </a:lvl6pPr>
            <a:lvl7pPr marL="3200400" lvl="6" indent="-228600" algn="l">
              <a:lnSpc>
                <a:spcPct val="100000"/>
              </a:lnSpc>
              <a:spcBef>
                <a:spcPts val="1000"/>
              </a:spcBef>
              <a:spcAft>
                <a:spcPts val="0"/>
              </a:spcAft>
              <a:buSzPts val="1600"/>
              <a:buNone/>
              <a:defRPr sz="1600">
                <a:solidFill>
                  <a:schemeClr val="lt1"/>
                </a:solidFill>
              </a:defRPr>
            </a:lvl7pPr>
            <a:lvl8pPr marL="3657600" lvl="7" indent="-228600" algn="l">
              <a:lnSpc>
                <a:spcPct val="100000"/>
              </a:lnSpc>
              <a:spcBef>
                <a:spcPts val="1000"/>
              </a:spcBef>
              <a:spcAft>
                <a:spcPts val="0"/>
              </a:spcAft>
              <a:buSzPts val="1600"/>
              <a:buNone/>
              <a:defRPr sz="1600">
                <a:solidFill>
                  <a:schemeClr val="lt1"/>
                </a:solidFill>
              </a:defRPr>
            </a:lvl8pPr>
            <a:lvl9pPr marL="4114800" lvl="8" indent="-228600" algn="l">
              <a:lnSpc>
                <a:spcPct val="100000"/>
              </a:lnSpc>
              <a:spcBef>
                <a:spcPts val="1000"/>
              </a:spcBef>
              <a:spcAft>
                <a:spcPts val="0"/>
              </a:spcAft>
              <a:buSzPts val="1600"/>
              <a:buNone/>
              <a:defRPr sz="1600">
                <a:solidFill>
                  <a:schemeClr val="lt1"/>
                </a:solidFill>
              </a:defRPr>
            </a:lvl9pPr>
          </a:lstStyle>
          <a:p>
            <a:endParaRPr/>
          </a:p>
        </p:txBody>
      </p:sp>
      <p:sp>
        <p:nvSpPr>
          <p:cNvPr id="38" name="Google Shape;38;p6"/>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1581912" y="2638044"/>
            <a:ext cx="4271771" cy="310198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4" name="Google Shape;44;p7"/>
          <p:cNvSpPr txBox="1">
            <a:spLocks noGrp="1"/>
          </p:cNvSpPr>
          <p:nvPr>
            <p:ph type="body" idx="2"/>
          </p:nvPr>
        </p:nvSpPr>
        <p:spPr>
          <a:xfrm>
            <a:off x="6338315" y="2638044"/>
            <a:ext cx="4270247" cy="310198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5" name="Google Shape;45;p7"/>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8"/>
          <p:cNvSpPr txBox="1">
            <a:spLocks noGrp="1"/>
          </p:cNvSpPr>
          <p:nvPr>
            <p:ph type="body" idx="1"/>
          </p:nvPr>
        </p:nvSpPr>
        <p:spPr>
          <a:xfrm>
            <a:off x="1583436" y="2313433"/>
            <a:ext cx="4270248" cy="704087"/>
          </a:xfrm>
          <a:prstGeom prst="rect">
            <a:avLst/>
          </a:prstGeom>
          <a:noFill/>
          <a:ln>
            <a:noFill/>
          </a:ln>
        </p:spPr>
        <p:txBody>
          <a:bodyPr spcFirstLastPara="1" wrap="square" lIns="91425" tIns="45700" rIns="91425" bIns="45700" anchor="b" anchorCtr="1">
            <a:normAutofit/>
          </a:bodyPr>
          <a:lstStyle>
            <a:lvl1pPr marL="457200" lvl="0" indent="-228600" algn="ctr">
              <a:lnSpc>
                <a:spcPct val="100000"/>
              </a:lnSpc>
              <a:spcBef>
                <a:spcPts val="1000"/>
              </a:spcBef>
              <a:spcAft>
                <a:spcPts val="0"/>
              </a:spcAft>
              <a:buSzPts val="1900"/>
              <a:buNone/>
              <a:defRPr sz="1900" b="0" cap="none">
                <a:solidFill>
                  <a:srgbClr val="6B8890"/>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50" name="Google Shape;50;p8"/>
          <p:cNvSpPr txBox="1">
            <a:spLocks noGrp="1"/>
          </p:cNvSpPr>
          <p:nvPr>
            <p:ph type="body" idx="2"/>
          </p:nvPr>
        </p:nvSpPr>
        <p:spPr>
          <a:xfrm>
            <a:off x="1583436" y="3143250"/>
            <a:ext cx="4270248" cy="2596776"/>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51" name="Google Shape;51;p8"/>
          <p:cNvSpPr txBox="1">
            <a:spLocks noGrp="1"/>
          </p:cNvSpPr>
          <p:nvPr>
            <p:ph type="body" idx="3"/>
          </p:nvPr>
        </p:nvSpPr>
        <p:spPr>
          <a:xfrm>
            <a:off x="6338316" y="3143250"/>
            <a:ext cx="4253484" cy="2596776"/>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30200" algn="l">
              <a:lnSpc>
                <a:spcPct val="100000"/>
              </a:lnSpc>
              <a:spcBef>
                <a:spcPts val="1000"/>
              </a:spcBef>
              <a:spcAft>
                <a:spcPts val="0"/>
              </a:spcAft>
              <a:buSzPts val="16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52" name="Google Shape;52;p8"/>
          <p:cNvSpPr txBox="1">
            <a:spLocks noGrp="1"/>
          </p:cNvSpPr>
          <p:nvPr>
            <p:ph type="body" idx="4"/>
          </p:nvPr>
        </p:nvSpPr>
        <p:spPr>
          <a:xfrm>
            <a:off x="6338316" y="2313433"/>
            <a:ext cx="4270248" cy="704087"/>
          </a:xfrm>
          <a:prstGeom prst="rect">
            <a:avLst/>
          </a:prstGeom>
          <a:noFill/>
          <a:ln>
            <a:noFill/>
          </a:ln>
        </p:spPr>
        <p:txBody>
          <a:bodyPr spcFirstLastPara="1" wrap="square" lIns="91425" tIns="45700" rIns="91425" bIns="45700" anchor="b" anchorCtr="1">
            <a:normAutofit/>
          </a:bodyPr>
          <a:lstStyle>
            <a:lvl1pPr marL="457200" lvl="0" indent="-228600" algn="ctr">
              <a:lnSpc>
                <a:spcPct val="100000"/>
              </a:lnSpc>
              <a:spcBef>
                <a:spcPts val="1000"/>
              </a:spcBef>
              <a:spcAft>
                <a:spcPts val="0"/>
              </a:spcAft>
              <a:buSzPts val="1900"/>
              <a:buNone/>
              <a:defRPr sz="1900" b="0" cap="none">
                <a:solidFill>
                  <a:srgbClr val="6B8890"/>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53" name="Google Shape;53;p8"/>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
        <p:nvSpPr>
          <p:cNvPr id="56" name="Google Shape;56;p8"/>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9"/>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0"/>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6"/>
        <p:cNvGrpSpPr/>
        <p:nvPr/>
      </p:nvGrpSpPr>
      <p:grpSpPr>
        <a:xfrm>
          <a:off x="0" y="0"/>
          <a:ext cx="0" cy="0"/>
          <a:chOff x="0" y="0"/>
          <a:chExt cx="0" cy="0"/>
        </a:xfrm>
      </p:grpSpPr>
      <p:sp>
        <p:nvSpPr>
          <p:cNvPr id="67" name="Google Shape;67;p11"/>
          <p:cNvSpPr/>
          <p:nvPr/>
        </p:nvSpPr>
        <p:spPr>
          <a:xfrm>
            <a:off x="0" y="0"/>
            <a:ext cx="60960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txBox="1">
            <a:spLocks noGrp="1"/>
          </p:cNvSpPr>
          <p:nvPr>
            <p:ph type="title"/>
          </p:nvPr>
        </p:nvSpPr>
        <p:spPr>
          <a:xfrm>
            <a:off x="804672" y="2243828"/>
            <a:ext cx="4486656" cy="1141497"/>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1"/>
          <p:cNvSpPr txBox="1">
            <a:spLocks noGrp="1"/>
          </p:cNvSpPr>
          <p:nvPr>
            <p:ph type="body" idx="1"/>
          </p:nvPr>
        </p:nvSpPr>
        <p:spPr>
          <a:xfrm>
            <a:off x="6736080" y="804672"/>
            <a:ext cx="4815840" cy="5248656"/>
          </a:xfrm>
          <a:prstGeom prst="rect">
            <a:avLst/>
          </a:prstGeom>
          <a:noFill/>
          <a:ln>
            <a:noFill/>
          </a:ln>
        </p:spPr>
        <p:txBody>
          <a:bodyPr spcFirstLastPara="1" wrap="square" lIns="91425" tIns="45700" rIns="91425" bIns="45700" anchor="t" anchorCtr="0">
            <a:normAutofit/>
          </a:bodyPr>
          <a:lstStyle>
            <a:lvl1pPr marL="457200" lvl="0" indent="-349250" algn="l">
              <a:lnSpc>
                <a:spcPct val="100000"/>
              </a:lnSpc>
              <a:spcBef>
                <a:spcPts val="1000"/>
              </a:spcBef>
              <a:spcAft>
                <a:spcPts val="0"/>
              </a:spcAft>
              <a:buSzPts val="1900"/>
              <a:buChar char="•"/>
              <a:defRPr sz="1900">
                <a:solidFill>
                  <a:schemeClr val="dk1"/>
                </a:solidFill>
              </a:defRPr>
            </a:lvl1pPr>
            <a:lvl2pPr marL="914400" lvl="1" indent="-330200" algn="l">
              <a:lnSpc>
                <a:spcPct val="100000"/>
              </a:lnSpc>
              <a:spcBef>
                <a:spcPts val="1000"/>
              </a:spcBef>
              <a:spcAft>
                <a:spcPts val="0"/>
              </a:spcAft>
              <a:buSzPts val="1600"/>
              <a:buChar char="•"/>
              <a:defRPr sz="1600">
                <a:solidFill>
                  <a:schemeClr val="dk1"/>
                </a:solidFill>
              </a:defRPr>
            </a:lvl2pPr>
            <a:lvl3pPr marL="1371600" lvl="2" indent="-330200" algn="l">
              <a:lnSpc>
                <a:spcPct val="100000"/>
              </a:lnSpc>
              <a:spcBef>
                <a:spcPts val="1000"/>
              </a:spcBef>
              <a:spcAft>
                <a:spcPts val="0"/>
              </a:spcAft>
              <a:buSzPts val="1600"/>
              <a:buChar char="•"/>
              <a:defRPr sz="1600">
                <a:solidFill>
                  <a:schemeClr val="dk1"/>
                </a:solidFill>
              </a:defRPr>
            </a:lvl3pPr>
            <a:lvl4pPr marL="1828800" lvl="3" indent="-330200" algn="l">
              <a:lnSpc>
                <a:spcPct val="100000"/>
              </a:lnSpc>
              <a:spcBef>
                <a:spcPts val="1000"/>
              </a:spcBef>
              <a:spcAft>
                <a:spcPts val="0"/>
              </a:spcAft>
              <a:buSzPts val="1600"/>
              <a:buChar char="•"/>
              <a:defRPr sz="1600">
                <a:solidFill>
                  <a:schemeClr val="dk1"/>
                </a:solidFill>
              </a:defRPr>
            </a:lvl4pPr>
            <a:lvl5pPr marL="2286000" lvl="4" indent="-330200" algn="l">
              <a:lnSpc>
                <a:spcPct val="100000"/>
              </a:lnSpc>
              <a:spcBef>
                <a:spcPts val="1000"/>
              </a:spcBef>
              <a:spcAft>
                <a:spcPts val="0"/>
              </a:spcAft>
              <a:buSzPts val="1600"/>
              <a:buChar char="•"/>
              <a:defRPr sz="1600">
                <a:solidFill>
                  <a:schemeClr val="dk1"/>
                </a:solidFill>
              </a:defRPr>
            </a:lvl5pPr>
            <a:lvl6pPr marL="2743200" lvl="5" indent="-330200" algn="l">
              <a:lnSpc>
                <a:spcPct val="100000"/>
              </a:lnSpc>
              <a:spcBef>
                <a:spcPts val="1000"/>
              </a:spcBef>
              <a:spcAft>
                <a:spcPts val="0"/>
              </a:spcAft>
              <a:buSzPts val="1600"/>
              <a:buChar char="•"/>
              <a:defRPr sz="1600"/>
            </a:lvl6pPr>
            <a:lvl7pPr marL="3200400" lvl="6" indent="-330200" algn="l">
              <a:lnSpc>
                <a:spcPct val="100000"/>
              </a:lnSpc>
              <a:spcBef>
                <a:spcPts val="1000"/>
              </a:spcBef>
              <a:spcAft>
                <a:spcPts val="0"/>
              </a:spcAft>
              <a:buSzPts val="1600"/>
              <a:buChar char="•"/>
              <a:defRPr sz="1600"/>
            </a:lvl7pPr>
            <a:lvl8pPr marL="3657600" lvl="7" indent="-330200" algn="l">
              <a:lnSpc>
                <a:spcPct val="100000"/>
              </a:lnSpc>
              <a:spcBef>
                <a:spcPts val="1000"/>
              </a:spcBef>
              <a:spcAft>
                <a:spcPts val="0"/>
              </a:spcAft>
              <a:buSzPts val="1600"/>
              <a:buChar char="•"/>
              <a:defRPr sz="1600"/>
            </a:lvl8pPr>
            <a:lvl9pPr marL="4114800" lvl="8" indent="-330200" algn="l">
              <a:lnSpc>
                <a:spcPct val="100000"/>
              </a:lnSpc>
              <a:spcBef>
                <a:spcPts val="1000"/>
              </a:spcBef>
              <a:spcAft>
                <a:spcPts val="0"/>
              </a:spcAft>
              <a:buSzPts val="1600"/>
              <a:buChar char="•"/>
              <a:defRPr sz="1600"/>
            </a:lvl9pPr>
          </a:lstStyle>
          <a:p>
            <a:endParaRPr/>
          </a:p>
        </p:txBody>
      </p:sp>
      <p:sp>
        <p:nvSpPr>
          <p:cNvPr id="70" name="Google Shape;70;p11"/>
          <p:cNvSpPr txBox="1">
            <a:spLocks noGrp="1"/>
          </p:cNvSpPr>
          <p:nvPr>
            <p:ph type="body" idx="2"/>
          </p:nvPr>
        </p:nvSpPr>
        <p:spPr>
          <a:xfrm>
            <a:off x="1115568" y="3549918"/>
            <a:ext cx="3794760" cy="2194036"/>
          </a:xfrm>
          <a:prstGeom prst="rect">
            <a:avLst/>
          </a:prstGeom>
          <a:noFill/>
          <a:ln>
            <a:noFill/>
          </a:ln>
        </p:spPr>
        <p:txBody>
          <a:bodyPr spcFirstLastPara="1" wrap="square" lIns="91425" tIns="45700" rIns="91425" bIns="45700" anchor="t" anchorCtr="1">
            <a:normAutofit/>
          </a:bodyPr>
          <a:lstStyle>
            <a:lvl1pPr marL="457200" lvl="0" indent="-228600" algn="ctr">
              <a:lnSpc>
                <a:spcPct val="100000"/>
              </a:lnSpc>
              <a:spcBef>
                <a:spcPts val="1000"/>
              </a:spcBef>
              <a:spcAft>
                <a:spcPts val="0"/>
              </a:spcAft>
              <a:buSzPts val="1500"/>
              <a:buNone/>
              <a:defRPr sz="1500">
                <a:solidFill>
                  <a:srgbClr val="FFFFFF"/>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71" name="Google Shape;71;p1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FEFEFE"/>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9pPr>
          </a:lstStyle>
          <a:p>
            <a:endParaRPr/>
          </a:p>
        </p:txBody>
      </p:sp>
      <p:sp>
        <p:nvSpPr>
          <p:cNvPr id="8" name="Google Shape;8;p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9" name="Google Shape;9;p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10" name="Google Shape;10;p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262626"/>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9pPr>
          </a:lstStyle>
          <a:p>
            <a:endParaRPr/>
          </a:p>
        </p:txBody>
      </p:sp>
      <p:sp>
        <p:nvSpPr>
          <p:cNvPr id="20" name="Google Shape;20;p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21" name="Google Shape;21;p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22" name="Google Shape;22;p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eventeen.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wkkellogg.com/" TargetMode="External"/><Relationship Id="rId5" Type="http://schemas.openxmlformats.org/officeDocument/2006/relationships/hyperlink" Target="http://www.fbi.gov/" TargetMode="External"/><Relationship Id="rId4" Type="http://schemas.openxmlformats.org/officeDocument/2006/relationships/hyperlink" Target="http://www.moshimonsters.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pixabay.com/en/sand-text-beach-holiday-end-28340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97"/>
        <p:cNvGrpSpPr/>
        <p:nvPr/>
      </p:nvGrpSpPr>
      <p:grpSpPr>
        <a:xfrm>
          <a:off x="0" y="0"/>
          <a:ext cx="0" cy="0"/>
          <a:chOff x="0" y="0"/>
          <a:chExt cx="0" cy="0"/>
        </a:xfrm>
      </p:grpSpPr>
      <p:sp>
        <p:nvSpPr>
          <p:cNvPr id="98" name="Google Shape;98;p15"/>
          <p:cNvSpPr/>
          <p:nvPr/>
        </p:nvSpPr>
        <p:spPr>
          <a:xfrm>
            <a:off x="6096000" y="0"/>
            <a:ext cx="6096000" cy="68580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99" name="Google Shape;99;p15"/>
          <p:cNvSpPr txBox="1">
            <a:spLocks noGrp="1"/>
          </p:cNvSpPr>
          <p:nvPr>
            <p:ph type="ctrTitle"/>
          </p:nvPr>
        </p:nvSpPr>
        <p:spPr>
          <a:xfrm>
            <a:off x="1600200" y="2363323"/>
            <a:ext cx="8991600" cy="1692771"/>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4800"/>
              <a:buFont typeface="Gill Sans"/>
              <a:buNone/>
            </a:pPr>
            <a:r>
              <a:rPr lang="en-US" sz="4800"/>
              <a:t>WEB DESIGN</a:t>
            </a:r>
            <a:endParaRPr/>
          </a:p>
        </p:txBody>
      </p:sp>
      <p:sp>
        <p:nvSpPr>
          <p:cNvPr id="100" name="Google Shape;100;p15"/>
          <p:cNvSpPr txBox="1">
            <a:spLocks noGrp="1"/>
          </p:cNvSpPr>
          <p:nvPr>
            <p:ph type="subTitle" idx="1"/>
          </p:nvPr>
        </p:nvSpPr>
        <p:spPr>
          <a:xfrm>
            <a:off x="6851363" y="5388428"/>
            <a:ext cx="5177351" cy="1371600"/>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SzPts val="2400"/>
              <a:buNone/>
            </a:pPr>
            <a:r>
              <a:rPr lang="en-US" sz="2400" dirty="0">
                <a:solidFill>
                  <a:schemeClr val="dk1"/>
                </a:solidFill>
              </a:rPr>
              <a:t>Chapter Four</a:t>
            </a:r>
          </a:p>
          <a:p>
            <a:pPr marL="0" lvl="0" indent="0" algn="r" rtl="0">
              <a:lnSpc>
                <a:spcPct val="90000"/>
              </a:lnSpc>
              <a:spcBef>
                <a:spcPts val="0"/>
              </a:spcBef>
              <a:spcAft>
                <a:spcPts val="0"/>
              </a:spcAft>
              <a:buSzPts val="2400"/>
              <a:buNone/>
            </a:pPr>
            <a:r>
              <a:rPr lang="en-US" sz="2400" dirty="0">
                <a:solidFill>
                  <a:schemeClr val="dk1"/>
                </a:solidFill>
              </a:rPr>
              <a:t>Layout and Design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b="1" dirty="0"/>
              <a:t>WEBSITES CAN HELP!</a:t>
            </a:r>
            <a:endParaRPr sz="4000" b="1" dirty="0"/>
          </a:p>
        </p:txBody>
      </p:sp>
      <p:sp>
        <p:nvSpPr>
          <p:cNvPr id="146" name="Google Shape;146;p2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SzPts val="1800"/>
              <a:buNone/>
            </a:pPr>
            <a:r>
              <a:rPr lang="en-US" sz="3800" dirty="0"/>
              <a:t>Can you find a website where we can create a color scheme?</a:t>
            </a:r>
          </a:p>
          <a:p>
            <a:pPr marL="0" lvl="0" indent="0" algn="ctr" rtl="0">
              <a:lnSpc>
                <a:spcPct val="100000"/>
              </a:lnSpc>
              <a:spcBef>
                <a:spcPts val="0"/>
              </a:spcBef>
              <a:spcAft>
                <a:spcPts val="0"/>
              </a:spcAft>
              <a:buSzPts val="1800"/>
              <a:buNone/>
            </a:pPr>
            <a:endParaRPr lang="en-US" sz="3800" dirty="0"/>
          </a:p>
          <a:p>
            <a:pPr marL="0" lvl="0" indent="0" algn="ctr" rtl="0">
              <a:lnSpc>
                <a:spcPct val="100000"/>
              </a:lnSpc>
              <a:spcBef>
                <a:spcPts val="0"/>
              </a:spcBef>
              <a:spcAft>
                <a:spcPts val="0"/>
              </a:spcAft>
              <a:buSzPts val="1800"/>
              <a:buNone/>
            </a:pPr>
            <a:r>
              <a:rPr lang="en-US" sz="3800" dirty="0" err="1"/>
              <a:t>canva</a:t>
            </a:r>
            <a:endParaRPr sz="3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53FAC73F-C456-46CC-010A-20A5EC580B87}"/>
            </a:ext>
          </a:extLst>
        </p:cNvPr>
        <p:cNvGrpSpPr/>
        <p:nvPr/>
      </p:nvGrpSpPr>
      <p:grpSpPr>
        <a:xfrm>
          <a:off x="0" y="0"/>
          <a:ext cx="0" cy="0"/>
          <a:chOff x="0" y="0"/>
          <a:chExt cx="0" cy="0"/>
        </a:xfrm>
      </p:grpSpPr>
      <p:sp>
        <p:nvSpPr>
          <p:cNvPr id="145" name="Google Shape;145;p23">
            <a:extLst>
              <a:ext uri="{FF2B5EF4-FFF2-40B4-BE49-F238E27FC236}">
                <a16:creationId xmlns:a16="http://schemas.microsoft.com/office/drawing/2014/main" id="{ADB0C828-910D-0F65-67CA-88CAABDDF983}"/>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b="1" dirty="0"/>
              <a:t>USE GRADIENTS</a:t>
            </a:r>
            <a:endParaRPr sz="4000" b="1" dirty="0"/>
          </a:p>
        </p:txBody>
      </p:sp>
      <p:sp>
        <p:nvSpPr>
          <p:cNvPr id="146" name="Google Shape;146;p23">
            <a:extLst>
              <a:ext uri="{FF2B5EF4-FFF2-40B4-BE49-F238E27FC236}">
                <a16:creationId xmlns:a16="http://schemas.microsoft.com/office/drawing/2014/main" id="{B94482F5-7738-A451-BB51-A77EA008882D}"/>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SzPts val="1800"/>
              <a:buNone/>
            </a:pPr>
            <a:r>
              <a:rPr lang="en-US" sz="3800" dirty="0"/>
              <a:t>Gradients is where one </a:t>
            </a:r>
          </a:p>
          <a:p>
            <a:pPr marL="0" lvl="0" indent="0" algn="ctr" rtl="0">
              <a:lnSpc>
                <a:spcPct val="100000"/>
              </a:lnSpc>
              <a:spcBef>
                <a:spcPts val="0"/>
              </a:spcBef>
              <a:spcAft>
                <a:spcPts val="0"/>
              </a:spcAft>
              <a:buSzPts val="1800"/>
              <a:buNone/>
            </a:pPr>
            <a:r>
              <a:rPr lang="en-US" sz="3800" dirty="0"/>
              <a:t>color fades into another.</a:t>
            </a:r>
          </a:p>
          <a:p>
            <a:pPr marL="0" lvl="0" indent="0" algn="ctr" rtl="0">
              <a:lnSpc>
                <a:spcPct val="100000"/>
              </a:lnSpc>
              <a:spcBef>
                <a:spcPts val="0"/>
              </a:spcBef>
              <a:spcAft>
                <a:spcPts val="0"/>
              </a:spcAft>
              <a:buSzPts val="1800"/>
              <a:buNone/>
            </a:pPr>
            <a:endParaRPr sz="3800" dirty="0"/>
          </a:p>
        </p:txBody>
      </p:sp>
    </p:spTree>
    <p:extLst>
      <p:ext uri="{BB962C8B-B14F-4D97-AF65-F5344CB8AC3E}">
        <p14:creationId xmlns:p14="http://schemas.microsoft.com/office/powerpoint/2010/main" val="306274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04FE4555-1471-51CC-6258-D6F30EB9B4C8}"/>
            </a:ext>
          </a:extLst>
        </p:cNvPr>
        <p:cNvGrpSpPr/>
        <p:nvPr/>
      </p:nvGrpSpPr>
      <p:grpSpPr>
        <a:xfrm>
          <a:off x="0" y="0"/>
          <a:ext cx="0" cy="0"/>
          <a:chOff x="0" y="0"/>
          <a:chExt cx="0" cy="0"/>
        </a:xfrm>
      </p:grpSpPr>
      <p:sp>
        <p:nvSpPr>
          <p:cNvPr id="145" name="Google Shape;145;p23">
            <a:extLst>
              <a:ext uri="{FF2B5EF4-FFF2-40B4-BE49-F238E27FC236}">
                <a16:creationId xmlns:a16="http://schemas.microsoft.com/office/drawing/2014/main" id="{565665F8-C5E4-40B9-78CE-3924E4A83E1C}"/>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b="1" dirty="0">
                <a:latin typeface="Alien Encounters" panose="00000400000000000000" pitchFamily="2" charset="0"/>
              </a:rPr>
              <a:t>CHOOSING </a:t>
            </a:r>
            <a:r>
              <a:rPr lang="en-US" sz="4000" b="1" dirty="0">
                <a:latin typeface="Alien Encounters" panose="00000400000000000000" pitchFamily="2" charset="0"/>
                <a:ea typeface="Gadugi" panose="020B0502040204020203" pitchFamily="34" charset="0"/>
              </a:rPr>
              <a:t>FONTS</a:t>
            </a:r>
            <a:endParaRPr sz="4000" b="1" dirty="0">
              <a:latin typeface="Alien Encounters" panose="00000400000000000000" pitchFamily="2" charset="0"/>
              <a:ea typeface="Gadugi" panose="020B0502040204020203" pitchFamily="34" charset="0"/>
            </a:endParaRPr>
          </a:p>
        </p:txBody>
      </p:sp>
      <p:sp>
        <p:nvSpPr>
          <p:cNvPr id="146" name="Google Shape;146;p23">
            <a:extLst>
              <a:ext uri="{FF2B5EF4-FFF2-40B4-BE49-F238E27FC236}">
                <a16:creationId xmlns:a16="http://schemas.microsoft.com/office/drawing/2014/main" id="{098F3081-23F1-C124-9259-0C2A756CBE31}"/>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SzPts val="1800"/>
              <a:buNone/>
            </a:pPr>
            <a:r>
              <a:rPr lang="en-US" sz="3800" dirty="0"/>
              <a:t>You should use fonts that display the personality of your website. Some fonts are playful, some are business-like, traditional and even futuristic.</a:t>
            </a:r>
          </a:p>
          <a:p>
            <a:pPr marL="0" lvl="0" indent="0" algn="ctr" rtl="0">
              <a:lnSpc>
                <a:spcPct val="100000"/>
              </a:lnSpc>
              <a:spcBef>
                <a:spcPts val="0"/>
              </a:spcBef>
              <a:spcAft>
                <a:spcPts val="0"/>
              </a:spcAft>
              <a:buSzPts val="1800"/>
              <a:buNone/>
            </a:pPr>
            <a:r>
              <a:rPr lang="en-US" sz="3800" dirty="0"/>
              <a:t>So many styles! </a:t>
            </a:r>
          </a:p>
          <a:p>
            <a:pPr marL="0" lvl="0" indent="0" algn="ctr" rtl="0">
              <a:lnSpc>
                <a:spcPct val="100000"/>
              </a:lnSpc>
              <a:spcBef>
                <a:spcPts val="0"/>
              </a:spcBef>
              <a:spcAft>
                <a:spcPts val="0"/>
              </a:spcAft>
              <a:buSzPts val="1800"/>
              <a:buNone/>
            </a:pPr>
            <a:endParaRPr sz="3800" dirty="0"/>
          </a:p>
        </p:txBody>
      </p:sp>
    </p:spTree>
    <p:extLst>
      <p:ext uri="{BB962C8B-B14F-4D97-AF65-F5344CB8AC3E}">
        <p14:creationId xmlns:p14="http://schemas.microsoft.com/office/powerpoint/2010/main" val="3087402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a:extLst>
            <a:ext uri="{FF2B5EF4-FFF2-40B4-BE49-F238E27FC236}">
              <a16:creationId xmlns:a16="http://schemas.microsoft.com/office/drawing/2014/main" id="{FE8E5F92-FE36-80F0-0AEF-3CEA2B26FB4C}"/>
            </a:ext>
          </a:extLst>
        </p:cNvPr>
        <p:cNvGrpSpPr/>
        <p:nvPr/>
      </p:nvGrpSpPr>
      <p:grpSpPr>
        <a:xfrm>
          <a:off x="0" y="0"/>
          <a:ext cx="0" cy="0"/>
          <a:chOff x="0" y="0"/>
          <a:chExt cx="0" cy="0"/>
        </a:xfrm>
      </p:grpSpPr>
      <p:sp>
        <p:nvSpPr>
          <p:cNvPr id="127" name="Google Shape;127;p20">
            <a:extLst>
              <a:ext uri="{FF2B5EF4-FFF2-40B4-BE49-F238E27FC236}">
                <a16:creationId xmlns:a16="http://schemas.microsoft.com/office/drawing/2014/main" id="{62686C71-C747-06CD-8208-3EEF44F4119E}"/>
              </a:ext>
            </a:extLst>
          </p:cNvPr>
          <p:cNvSpPr txBox="1">
            <a:spLocks noGrp="1"/>
          </p:cNvSpPr>
          <p:nvPr>
            <p:ph type="title"/>
          </p:nvPr>
        </p:nvSpPr>
        <p:spPr>
          <a:xfrm>
            <a:off x="2231136" y="964691"/>
            <a:ext cx="7729728" cy="4870051"/>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5000"/>
              <a:buFont typeface="Gill Sans"/>
              <a:buNone/>
            </a:pPr>
            <a:br>
              <a:rPr lang="en-US" sz="5400" dirty="0"/>
            </a:br>
            <a:r>
              <a:rPr lang="en-US" sz="5400" b="1" dirty="0"/>
              <a:t>What is your </a:t>
            </a:r>
            <a:br>
              <a:rPr lang="en-US" sz="5400" b="1" dirty="0"/>
            </a:br>
            <a:r>
              <a:rPr lang="en-US" sz="5400" b="1" dirty="0"/>
              <a:t>look and feel </a:t>
            </a:r>
            <a:br>
              <a:rPr lang="en-US" sz="5400" b="1" dirty="0"/>
            </a:br>
            <a:r>
              <a:rPr lang="en-US" sz="5400" b="1" dirty="0"/>
              <a:t>to your website?</a:t>
            </a:r>
            <a:br>
              <a:rPr lang="en-US" sz="5000" dirty="0"/>
            </a:br>
            <a:endParaRPr dirty="0"/>
          </a:p>
        </p:txBody>
      </p:sp>
    </p:spTree>
    <p:extLst>
      <p:ext uri="{BB962C8B-B14F-4D97-AF65-F5344CB8AC3E}">
        <p14:creationId xmlns:p14="http://schemas.microsoft.com/office/powerpoint/2010/main" val="383608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71214C72-C6EA-CF13-548D-1057C96481D0}"/>
            </a:ext>
          </a:extLst>
        </p:cNvPr>
        <p:cNvGrpSpPr/>
        <p:nvPr/>
      </p:nvGrpSpPr>
      <p:grpSpPr>
        <a:xfrm>
          <a:off x="0" y="0"/>
          <a:ext cx="0" cy="0"/>
          <a:chOff x="0" y="0"/>
          <a:chExt cx="0" cy="0"/>
        </a:xfrm>
      </p:grpSpPr>
      <p:sp>
        <p:nvSpPr>
          <p:cNvPr id="145" name="Google Shape;145;p23">
            <a:extLst>
              <a:ext uri="{FF2B5EF4-FFF2-40B4-BE49-F238E27FC236}">
                <a16:creationId xmlns:a16="http://schemas.microsoft.com/office/drawing/2014/main" id="{77B2C5AA-72B1-00FE-F11E-010B39288656}"/>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b="1" dirty="0">
                <a:latin typeface="ADLaM Display" panose="020F0502020204030204" pitchFamily="2" charset="0"/>
                <a:ea typeface="ADLaM Display" panose="020F0502020204030204" pitchFamily="2" charset="0"/>
                <a:cs typeface="ADLaM Display" panose="020F0502020204030204" pitchFamily="2" charset="0"/>
              </a:rPr>
              <a:t>ASSIGNMENT</a:t>
            </a:r>
            <a:endParaRPr sz="4000" b="1" dirty="0">
              <a:latin typeface="ADLaM Display" panose="020F0502020204030204" pitchFamily="2" charset="0"/>
              <a:ea typeface="ADLaM Display" panose="020F0502020204030204" pitchFamily="2" charset="0"/>
              <a:cs typeface="ADLaM Display" panose="020F0502020204030204" pitchFamily="2" charset="0"/>
            </a:endParaRPr>
          </a:p>
        </p:txBody>
      </p:sp>
      <p:sp>
        <p:nvSpPr>
          <p:cNvPr id="146" name="Google Shape;146;p23">
            <a:extLst>
              <a:ext uri="{FF2B5EF4-FFF2-40B4-BE49-F238E27FC236}">
                <a16:creationId xmlns:a16="http://schemas.microsoft.com/office/drawing/2014/main" id="{DB1179A6-5D39-3817-0078-9CCEDE46EC54}"/>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100000"/>
              </a:lnSpc>
              <a:spcBef>
                <a:spcPts val="0"/>
              </a:spcBef>
              <a:spcAft>
                <a:spcPts val="0"/>
              </a:spcAft>
              <a:buSzPts val="1800"/>
              <a:buNone/>
            </a:pPr>
            <a:r>
              <a:rPr lang="en-US" sz="3800" dirty="0"/>
              <a:t>Visit these websites and explain the look and feel. </a:t>
            </a:r>
          </a:p>
          <a:p>
            <a:pPr marL="0" lvl="0" indent="0" algn="ctr" rtl="0">
              <a:lnSpc>
                <a:spcPct val="100000"/>
              </a:lnSpc>
              <a:spcBef>
                <a:spcPts val="0"/>
              </a:spcBef>
              <a:spcAft>
                <a:spcPts val="0"/>
              </a:spcAft>
              <a:buSzPts val="1800"/>
              <a:buNone/>
            </a:pPr>
            <a:r>
              <a:rPr lang="en-US" sz="3800" dirty="0">
                <a:hlinkClick r:id="rId3"/>
              </a:rPr>
              <a:t>www.seventeen.com</a:t>
            </a:r>
            <a:endParaRPr lang="en-US" sz="3800" dirty="0"/>
          </a:p>
          <a:p>
            <a:pPr marL="0" lvl="0" indent="0" algn="ctr" rtl="0">
              <a:lnSpc>
                <a:spcPct val="100000"/>
              </a:lnSpc>
              <a:spcBef>
                <a:spcPts val="0"/>
              </a:spcBef>
              <a:spcAft>
                <a:spcPts val="0"/>
              </a:spcAft>
              <a:buSzPts val="1800"/>
              <a:buNone/>
            </a:pPr>
            <a:r>
              <a:rPr lang="en-US" sz="3800" dirty="0">
                <a:hlinkClick r:id="rId4"/>
              </a:rPr>
              <a:t>www.moshimonsters.com</a:t>
            </a:r>
            <a:endParaRPr lang="en-US" sz="3800" dirty="0"/>
          </a:p>
          <a:p>
            <a:pPr marL="0" lvl="0" indent="0" algn="ctr" rtl="0">
              <a:lnSpc>
                <a:spcPct val="100000"/>
              </a:lnSpc>
              <a:spcBef>
                <a:spcPts val="0"/>
              </a:spcBef>
              <a:spcAft>
                <a:spcPts val="0"/>
              </a:spcAft>
              <a:buSzPts val="1800"/>
              <a:buNone/>
            </a:pPr>
            <a:r>
              <a:rPr lang="en-US" sz="3800" dirty="0">
                <a:hlinkClick r:id="rId5"/>
              </a:rPr>
              <a:t>www.fbi.gov</a:t>
            </a:r>
            <a:endParaRPr lang="en-US" sz="3800" dirty="0"/>
          </a:p>
          <a:p>
            <a:pPr marL="0" lvl="0" indent="0" algn="ctr" rtl="0">
              <a:lnSpc>
                <a:spcPct val="100000"/>
              </a:lnSpc>
              <a:spcBef>
                <a:spcPts val="0"/>
              </a:spcBef>
              <a:spcAft>
                <a:spcPts val="0"/>
              </a:spcAft>
              <a:buSzPts val="1800"/>
              <a:buNone/>
            </a:pPr>
            <a:r>
              <a:rPr lang="en-US" sz="3800" dirty="0">
                <a:hlinkClick r:id="rId6"/>
              </a:rPr>
              <a:t>www.wkkellogg.com</a:t>
            </a:r>
            <a:endParaRPr lang="en-US" sz="3800" dirty="0"/>
          </a:p>
          <a:p>
            <a:pPr marL="0" lvl="0" indent="0" algn="ctr" rtl="0">
              <a:lnSpc>
                <a:spcPct val="100000"/>
              </a:lnSpc>
              <a:spcBef>
                <a:spcPts val="0"/>
              </a:spcBef>
              <a:spcAft>
                <a:spcPts val="0"/>
              </a:spcAft>
              <a:buSzPts val="1800"/>
              <a:buNone/>
            </a:pPr>
            <a:endParaRPr sz="3800" dirty="0"/>
          </a:p>
        </p:txBody>
      </p:sp>
    </p:spTree>
    <p:extLst>
      <p:ext uri="{BB962C8B-B14F-4D97-AF65-F5344CB8AC3E}">
        <p14:creationId xmlns:p14="http://schemas.microsoft.com/office/powerpoint/2010/main" val="55032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36"/>
          <p:cNvSpPr/>
          <p:nvPr/>
        </p:nvSpPr>
        <p:spPr>
          <a:xfrm>
            <a:off x="0" y="0"/>
            <a:ext cx="1219199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25" name="Google Shape;225;p36"/>
          <p:cNvSpPr txBox="1">
            <a:spLocks noGrp="1"/>
          </p:cNvSpPr>
          <p:nvPr>
            <p:ph type="title"/>
          </p:nvPr>
        </p:nvSpPr>
        <p:spPr>
          <a:xfrm>
            <a:off x="804672" y="2404872"/>
            <a:ext cx="3044950" cy="1627792"/>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274300" tIns="182875" rIns="274300" bIns="182875" anchor="ctr" anchorCtr="1">
            <a:normAutofit/>
          </a:bodyPr>
          <a:lstStyle/>
          <a:p>
            <a:pPr marL="0" lvl="0" indent="0" algn="ctr" rtl="0">
              <a:lnSpc>
                <a:spcPct val="90000"/>
              </a:lnSpc>
              <a:spcBef>
                <a:spcPts val="0"/>
              </a:spcBef>
              <a:spcAft>
                <a:spcPts val="0"/>
              </a:spcAft>
              <a:buClr>
                <a:srgbClr val="262626"/>
              </a:buClr>
              <a:buSzPts val="2800"/>
              <a:buFont typeface="Gill Sans"/>
              <a:buNone/>
            </a:pPr>
            <a:r>
              <a:rPr lang="en-US" dirty="0"/>
              <a:t>END OF CHAPTER 4</a:t>
            </a:r>
            <a:endParaRPr dirty="0"/>
          </a:p>
        </p:txBody>
      </p:sp>
      <p:pic>
        <p:nvPicPr>
          <p:cNvPr id="3" name="Picture 2" descr="A close-up of the words written in sand">
            <a:extLst>
              <a:ext uri="{FF2B5EF4-FFF2-40B4-BE49-F238E27FC236}">
                <a16:creationId xmlns:a16="http://schemas.microsoft.com/office/drawing/2014/main" id="{1D64769C-B8F1-5C40-37A6-F28055827E30}"/>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891990" y="1067685"/>
            <a:ext cx="6672318" cy="44482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2231136" y="964691"/>
            <a:ext cx="7729728" cy="4467279"/>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dirty="0"/>
              <a:t>“</a:t>
            </a:r>
            <a:r>
              <a:rPr lang="en-US" sz="4000" dirty="0"/>
              <a:t>Your layout needs to communicate order and consistency, so the design looks professional and its easy to use. The fonts, colors, textures, and images you choose will combine to create the look and feel of your website.”</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3300"/>
              <a:buFont typeface="Gill Sans"/>
              <a:buNone/>
            </a:pPr>
            <a:r>
              <a:rPr lang="en-US" sz="3300" b="1" dirty="0"/>
              <a:t>THE ROLE OF YOUR DESIGN</a:t>
            </a:r>
            <a:endParaRPr dirty="0"/>
          </a:p>
        </p:txBody>
      </p:sp>
      <p:sp>
        <p:nvSpPr>
          <p:cNvPr id="111" name="Google Shape;111;p17"/>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SzPts val="3300"/>
              <a:buChar char="•"/>
            </a:pPr>
            <a:r>
              <a:rPr lang="en-US" sz="3300" dirty="0"/>
              <a:t>Encourage engagement</a:t>
            </a:r>
          </a:p>
          <a:p>
            <a:pPr marL="228600" lvl="0" indent="-228600" algn="l" rtl="0">
              <a:lnSpc>
                <a:spcPct val="100000"/>
              </a:lnSpc>
              <a:spcBef>
                <a:spcPts val="0"/>
              </a:spcBef>
              <a:spcAft>
                <a:spcPts val="0"/>
              </a:spcAft>
              <a:buSzPts val="3300"/>
              <a:buChar char="•"/>
            </a:pPr>
            <a:r>
              <a:rPr lang="en-US" sz="3300" dirty="0"/>
              <a:t>Communicate order</a:t>
            </a:r>
          </a:p>
          <a:p>
            <a:pPr marL="228600" lvl="0" indent="-228600" algn="l" rtl="0">
              <a:lnSpc>
                <a:spcPct val="100000"/>
              </a:lnSpc>
              <a:spcBef>
                <a:spcPts val="0"/>
              </a:spcBef>
              <a:spcAft>
                <a:spcPts val="0"/>
              </a:spcAft>
              <a:buSzPts val="3300"/>
              <a:buChar char="•"/>
            </a:pPr>
            <a:r>
              <a:rPr lang="en-US" sz="3300" dirty="0"/>
              <a:t>Define the boundaries of the website </a:t>
            </a:r>
          </a:p>
          <a:p>
            <a:pPr marL="228600" lvl="0" indent="-228600" algn="l" rtl="0">
              <a:lnSpc>
                <a:spcPct val="100000"/>
              </a:lnSpc>
              <a:spcBef>
                <a:spcPts val="0"/>
              </a:spcBef>
              <a:spcAft>
                <a:spcPts val="0"/>
              </a:spcAft>
              <a:buSzPts val="3300"/>
              <a:buChar char="•"/>
            </a:pPr>
            <a:r>
              <a:rPr lang="en-US" sz="3300" dirty="0"/>
              <a:t>Feel easy-to-use</a:t>
            </a:r>
          </a:p>
          <a:p>
            <a:pPr marL="228600" lvl="0" indent="-228600" algn="l" rtl="0">
              <a:lnSpc>
                <a:spcPct val="100000"/>
              </a:lnSpc>
              <a:spcBef>
                <a:spcPts val="0"/>
              </a:spcBef>
              <a:spcAft>
                <a:spcPts val="0"/>
              </a:spcAft>
              <a:buSzPts val="3300"/>
              <a:buChar char="•"/>
            </a:pPr>
            <a:r>
              <a:rPr lang="en-US" sz="3300" dirty="0"/>
              <a:t>Inspire confidence</a:t>
            </a:r>
            <a:endParaRPr sz="3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a:extLst>
            <a:ext uri="{FF2B5EF4-FFF2-40B4-BE49-F238E27FC236}">
              <a16:creationId xmlns:a16="http://schemas.microsoft.com/office/drawing/2014/main" id="{F1E19880-BC90-CFC2-4463-DD65CE22EE52}"/>
            </a:ext>
          </a:extLst>
        </p:cNvPr>
        <p:cNvGrpSpPr/>
        <p:nvPr/>
      </p:nvGrpSpPr>
      <p:grpSpPr>
        <a:xfrm>
          <a:off x="0" y="0"/>
          <a:ext cx="0" cy="0"/>
          <a:chOff x="0" y="0"/>
          <a:chExt cx="0" cy="0"/>
        </a:xfrm>
      </p:grpSpPr>
      <p:sp>
        <p:nvSpPr>
          <p:cNvPr id="110" name="Google Shape;110;p17">
            <a:extLst>
              <a:ext uri="{FF2B5EF4-FFF2-40B4-BE49-F238E27FC236}">
                <a16:creationId xmlns:a16="http://schemas.microsoft.com/office/drawing/2014/main" id="{70660E33-8D27-B849-C272-400B88BDED90}"/>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3300"/>
              <a:buFont typeface="Gill Sans"/>
              <a:buNone/>
            </a:pPr>
            <a:r>
              <a:rPr lang="en-US" sz="3300" b="1" dirty="0"/>
              <a:t>FIXED OR FLEXIBLE</a:t>
            </a:r>
            <a:endParaRPr dirty="0"/>
          </a:p>
        </p:txBody>
      </p:sp>
      <p:sp>
        <p:nvSpPr>
          <p:cNvPr id="111" name="Google Shape;111;p17">
            <a:extLst>
              <a:ext uri="{FF2B5EF4-FFF2-40B4-BE49-F238E27FC236}">
                <a16:creationId xmlns:a16="http://schemas.microsoft.com/office/drawing/2014/main" id="{8BC7C65D-6CBF-8003-DCC2-39A68EC2720A}"/>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100000"/>
              </a:lnSpc>
              <a:spcBef>
                <a:spcPts val="0"/>
              </a:spcBef>
              <a:spcAft>
                <a:spcPts val="0"/>
              </a:spcAft>
              <a:buSzPts val="3300"/>
              <a:buNone/>
            </a:pPr>
            <a:r>
              <a:rPr lang="en-US" sz="3300" dirty="0"/>
              <a:t>Fixed width is the most popular solution to the challenge of different screen sizes. (it takes control away from the users. If they shrink the browser window, they might have to scroll horizontally and vertically to see everything which is annoying)</a:t>
            </a:r>
          </a:p>
          <a:p>
            <a:pPr marL="228600" lvl="0" indent="-228600" algn="l" rtl="0">
              <a:lnSpc>
                <a:spcPct val="100000"/>
              </a:lnSpc>
              <a:spcBef>
                <a:spcPts val="0"/>
              </a:spcBef>
              <a:spcAft>
                <a:spcPts val="0"/>
              </a:spcAft>
              <a:buSzPts val="3300"/>
              <a:buChar char="•"/>
            </a:pPr>
            <a:endParaRPr lang="en-US" sz="3300" dirty="0"/>
          </a:p>
          <a:p>
            <a:pPr marL="228600" lvl="0" indent="-228600" algn="l" rtl="0">
              <a:lnSpc>
                <a:spcPct val="100000"/>
              </a:lnSpc>
              <a:spcBef>
                <a:spcPts val="0"/>
              </a:spcBef>
              <a:spcAft>
                <a:spcPts val="0"/>
              </a:spcAft>
              <a:buSzPts val="3300"/>
              <a:buChar char="•"/>
            </a:pPr>
            <a:endParaRPr sz="3300" dirty="0"/>
          </a:p>
        </p:txBody>
      </p:sp>
    </p:spTree>
    <p:extLst>
      <p:ext uri="{BB962C8B-B14F-4D97-AF65-F5344CB8AC3E}">
        <p14:creationId xmlns:p14="http://schemas.microsoft.com/office/powerpoint/2010/main" val="3795291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a:extLst>
            <a:ext uri="{FF2B5EF4-FFF2-40B4-BE49-F238E27FC236}">
              <a16:creationId xmlns:a16="http://schemas.microsoft.com/office/drawing/2014/main" id="{65F329DA-16EC-7884-8A1D-1B6850FEEFCE}"/>
            </a:ext>
          </a:extLst>
        </p:cNvPr>
        <p:cNvGrpSpPr/>
        <p:nvPr/>
      </p:nvGrpSpPr>
      <p:grpSpPr>
        <a:xfrm>
          <a:off x="0" y="0"/>
          <a:ext cx="0" cy="0"/>
          <a:chOff x="0" y="0"/>
          <a:chExt cx="0" cy="0"/>
        </a:xfrm>
      </p:grpSpPr>
      <p:sp>
        <p:nvSpPr>
          <p:cNvPr id="110" name="Google Shape;110;p17">
            <a:extLst>
              <a:ext uri="{FF2B5EF4-FFF2-40B4-BE49-F238E27FC236}">
                <a16:creationId xmlns:a16="http://schemas.microsoft.com/office/drawing/2014/main" id="{F0F8BBDF-4A5D-4E4D-4E3C-C71C08EC2197}"/>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3300"/>
              <a:buFont typeface="Gill Sans"/>
              <a:buNone/>
            </a:pPr>
            <a:r>
              <a:rPr lang="en-US" sz="3300" b="1" dirty="0"/>
              <a:t>FLEXIBLE WIDTH</a:t>
            </a:r>
            <a:endParaRPr dirty="0"/>
          </a:p>
        </p:txBody>
      </p:sp>
      <p:sp>
        <p:nvSpPr>
          <p:cNvPr id="111" name="Google Shape;111;p17">
            <a:extLst>
              <a:ext uri="{FF2B5EF4-FFF2-40B4-BE49-F238E27FC236}">
                <a16:creationId xmlns:a16="http://schemas.microsoft.com/office/drawing/2014/main" id="{DEAC7E98-37B6-A728-6070-D659BE9B600E}"/>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SzPts val="3300"/>
              <a:buChar char="•"/>
            </a:pPr>
            <a:r>
              <a:rPr lang="en-US" sz="3300" dirty="0"/>
              <a:t>In a flexible web design, the website design stretches or shrinks to the size of the browser window.</a:t>
            </a:r>
          </a:p>
          <a:p>
            <a:pPr marL="228600" lvl="0" indent="-228600" algn="l" rtl="0">
              <a:lnSpc>
                <a:spcPct val="100000"/>
              </a:lnSpc>
              <a:spcBef>
                <a:spcPts val="0"/>
              </a:spcBef>
              <a:spcAft>
                <a:spcPts val="0"/>
              </a:spcAft>
              <a:buSzPts val="3300"/>
              <a:buChar char="•"/>
            </a:pPr>
            <a:endParaRPr lang="en-US" sz="3300" dirty="0"/>
          </a:p>
          <a:p>
            <a:pPr marL="228600" lvl="0" indent="-228600" algn="l" rtl="0">
              <a:lnSpc>
                <a:spcPct val="100000"/>
              </a:lnSpc>
              <a:spcBef>
                <a:spcPts val="0"/>
              </a:spcBef>
              <a:spcAft>
                <a:spcPts val="0"/>
              </a:spcAft>
              <a:buSzPts val="3300"/>
              <a:buChar char="•"/>
            </a:pPr>
            <a:endParaRPr sz="3300" dirty="0"/>
          </a:p>
        </p:txBody>
      </p:sp>
    </p:spTree>
    <p:extLst>
      <p:ext uri="{BB962C8B-B14F-4D97-AF65-F5344CB8AC3E}">
        <p14:creationId xmlns:p14="http://schemas.microsoft.com/office/powerpoint/2010/main" val="217022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2231136" y="964691"/>
            <a:ext cx="7729728" cy="4619679"/>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4000"/>
              <a:buFont typeface="Gill Sans"/>
              <a:buNone/>
            </a:pPr>
            <a:r>
              <a:rPr lang="en-US" sz="4000" dirty="0"/>
              <a:t>Have you ever seen a webpage </a:t>
            </a:r>
            <a:br>
              <a:rPr lang="en-US" sz="4000" dirty="0"/>
            </a:br>
            <a:r>
              <a:rPr lang="en-US" sz="4000" dirty="0"/>
              <a:t>that looks </a:t>
            </a:r>
            <a:br>
              <a:rPr lang="en-US" sz="4000" dirty="0"/>
            </a:br>
            <a:r>
              <a:rPr lang="en-US" sz="4000" dirty="0"/>
              <a:t>chaotic?</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dirty="0"/>
              <a:t>ORGANIZING INFORMATION</a:t>
            </a:r>
            <a:endParaRPr sz="4000" dirty="0"/>
          </a:p>
        </p:txBody>
      </p:sp>
      <p:sp>
        <p:nvSpPr>
          <p:cNvPr id="122" name="Google Shape;122;p19"/>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lnSpcReduction="10000"/>
          </a:bodyPr>
          <a:lstStyle/>
          <a:p>
            <a:pPr marL="285750" indent="-285750" algn="ctr">
              <a:spcBef>
                <a:spcPts val="0"/>
              </a:spcBef>
              <a:buSzPts val="3500"/>
            </a:pPr>
            <a:r>
              <a:rPr lang="en-US" sz="2400" dirty="0"/>
              <a:t>Larger text looks more important than smaller text</a:t>
            </a:r>
          </a:p>
          <a:p>
            <a:pPr marL="285750" indent="-285750" algn="ctr">
              <a:spcBef>
                <a:spcPts val="0"/>
              </a:spcBef>
              <a:buSzPts val="3500"/>
            </a:pPr>
            <a:r>
              <a:rPr lang="en-US" sz="2400" dirty="0"/>
              <a:t>Items on the top of the page tend to be far more important than things on the bottom of the page</a:t>
            </a:r>
          </a:p>
          <a:p>
            <a:pPr marL="285750" indent="-285750" algn="ctr">
              <a:spcBef>
                <a:spcPts val="0"/>
              </a:spcBef>
              <a:buSzPts val="3500"/>
            </a:pPr>
            <a:r>
              <a:rPr lang="en-US" sz="2400" dirty="0"/>
              <a:t>Be consistent. It’s hard to gauge importance when you’re using various font sizes</a:t>
            </a:r>
          </a:p>
          <a:p>
            <a:pPr marL="285750" indent="-285750" algn="ctr">
              <a:spcBef>
                <a:spcPts val="0"/>
              </a:spcBef>
              <a:buSzPts val="3500"/>
            </a:pPr>
            <a:r>
              <a:rPr lang="en-US" sz="2400" dirty="0"/>
              <a:t>Use bulleted lists and subheadings to structure your content</a:t>
            </a:r>
          </a:p>
          <a:p>
            <a:pPr marL="285750" indent="-285750" algn="ctr">
              <a:spcBef>
                <a:spcPts val="0"/>
              </a:spcBef>
              <a:buSzPts val="3500"/>
            </a:pPr>
            <a:r>
              <a:rPr lang="en-US" sz="2400" dirty="0"/>
              <a:t>Use contrasting color or spacing around elements to call attention to them.</a:t>
            </a:r>
          </a:p>
          <a:p>
            <a:pPr marL="285750" indent="-285750" algn="ctr">
              <a:spcBef>
                <a:spcPts val="0"/>
              </a:spcBef>
              <a:buSzPts val="3500"/>
            </a:pPr>
            <a:endParaRPr lang="en-US" dirty="0"/>
          </a:p>
          <a:p>
            <a:pPr marL="0" lvl="0" indent="0" algn="ctr" rtl="0">
              <a:lnSpc>
                <a:spcPct val="100000"/>
              </a:lnSpc>
              <a:spcBef>
                <a:spcPts val="0"/>
              </a:spcBef>
              <a:spcAft>
                <a:spcPts val="0"/>
              </a:spcAft>
              <a:buSzPts val="35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a:extLst>
            <a:ext uri="{FF2B5EF4-FFF2-40B4-BE49-F238E27FC236}">
              <a16:creationId xmlns:a16="http://schemas.microsoft.com/office/drawing/2014/main" id="{3EA2D621-C127-DBDA-471A-BB9AE6C961CF}"/>
            </a:ext>
          </a:extLst>
        </p:cNvPr>
        <p:cNvGrpSpPr/>
        <p:nvPr/>
      </p:nvGrpSpPr>
      <p:grpSpPr>
        <a:xfrm>
          <a:off x="0" y="0"/>
          <a:ext cx="0" cy="0"/>
          <a:chOff x="0" y="0"/>
          <a:chExt cx="0" cy="0"/>
        </a:xfrm>
      </p:grpSpPr>
      <p:sp>
        <p:nvSpPr>
          <p:cNvPr id="121" name="Google Shape;121;p19">
            <a:extLst>
              <a:ext uri="{FF2B5EF4-FFF2-40B4-BE49-F238E27FC236}">
                <a16:creationId xmlns:a16="http://schemas.microsoft.com/office/drawing/2014/main" id="{7965D22E-D8E5-3BA0-96D8-0621A7AF0822}"/>
              </a:ext>
            </a:extLst>
          </p:cNvPr>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a:bodyPr>
          <a:lstStyle/>
          <a:p>
            <a:pPr marL="0" lvl="0" indent="0" algn="ctr" rtl="0">
              <a:lnSpc>
                <a:spcPct val="90000"/>
              </a:lnSpc>
              <a:spcBef>
                <a:spcPts val="0"/>
              </a:spcBef>
              <a:spcAft>
                <a:spcPts val="0"/>
              </a:spcAft>
              <a:buClr>
                <a:srgbClr val="262626"/>
              </a:buClr>
              <a:buSzPts val="2800"/>
              <a:buFont typeface="Gill Sans"/>
              <a:buNone/>
            </a:pPr>
            <a:r>
              <a:rPr lang="en-US" sz="4000" dirty="0"/>
              <a:t>CREATING A COLOR SCHEME</a:t>
            </a:r>
            <a:endParaRPr sz="4000" dirty="0"/>
          </a:p>
        </p:txBody>
      </p:sp>
      <p:sp>
        <p:nvSpPr>
          <p:cNvPr id="122" name="Google Shape;122;p19">
            <a:extLst>
              <a:ext uri="{FF2B5EF4-FFF2-40B4-BE49-F238E27FC236}">
                <a16:creationId xmlns:a16="http://schemas.microsoft.com/office/drawing/2014/main" id="{C160486C-8686-A363-D3A9-5C91B384BBB6}"/>
              </a:ext>
            </a:extLst>
          </p:cNvPr>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rmAutofit/>
          </a:bodyPr>
          <a:lstStyle/>
          <a:p>
            <a:pPr marL="0" indent="0" algn="ctr">
              <a:spcBef>
                <a:spcPts val="0"/>
              </a:spcBef>
              <a:buSzPts val="3500"/>
              <a:buNone/>
            </a:pPr>
            <a:r>
              <a:rPr lang="en-US" sz="4000" dirty="0"/>
              <a:t>The typical computer can display millions of colors, so how do you choose a handful that work well?</a:t>
            </a:r>
          </a:p>
          <a:p>
            <a:pPr marL="285750" indent="-285750" algn="ctr">
              <a:spcBef>
                <a:spcPts val="0"/>
              </a:spcBef>
              <a:buSzPts val="3500"/>
            </a:pPr>
            <a:endParaRPr lang="en-US" dirty="0"/>
          </a:p>
          <a:p>
            <a:pPr marL="0" lvl="0" indent="0" algn="ctr" rtl="0">
              <a:lnSpc>
                <a:spcPct val="100000"/>
              </a:lnSpc>
              <a:spcBef>
                <a:spcPts val="0"/>
              </a:spcBef>
              <a:spcAft>
                <a:spcPts val="0"/>
              </a:spcAft>
              <a:buSzPts val="3500"/>
              <a:buNone/>
            </a:pPr>
            <a:endParaRPr dirty="0"/>
          </a:p>
        </p:txBody>
      </p:sp>
    </p:spTree>
    <p:extLst>
      <p:ext uri="{BB962C8B-B14F-4D97-AF65-F5344CB8AC3E}">
        <p14:creationId xmlns:p14="http://schemas.microsoft.com/office/powerpoint/2010/main" val="6817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2231136" y="964691"/>
            <a:ext cx="7729728" cy="4870051"/>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rmAutofit fontScale="90000"/>
          </a:bodyPr>
          <a:lstStyle/>
          <a:p>
            <a:pPr marL="0" lvl="0" indent="0" algn="ctr" rtl="0">
              <a:lnSpc>
                <a:spcPct val="90000"/>
              </a:lnSpc>
              <a:spcBef>
                <a:spcPts val="0"/>
              </a:spcBef>
              <a:spcAft>
                <a:spcPts val="0"/>
              </a:spcAft>
              <a:buClr>
                <a:srgbClr val="262626"/>
              </a:buClr>
              <a:buSzPts val="5000"/>
              <a:buFont typeface="Gill Sans"/>
              <a:buNone/>
            </a:pPr>
            <a:br>
              <a:rPr lang="en-US" sz="4400" dirty="0"/>
            </a:br>
            <a:r>
              <a:rPr lang="en-US" sz="4400" b="1" dirty="0"/>
              <a:t>Think of a starting color. You can take your company logo, your favorite logo, or from the association of a color with a particular meaning or mood.</a:t>
            </a:r>
            <a:br>
              <a:rPr lang="en-US" sz="4400" dirty="0"/>
            </a:br>
            <a:r>
              <a:rPr lang="en-US" sz="3900" dirty="0"/>
              <a:t>red – danger, romance</a:t>
            </a:r>
            <a:br>
              <a:rPr lang="en-US" sz="3900" dirty="0"/>
            </a:br>
            <a:r>
              <a:rPr lang="en-US" sz="3900" dirty="0"/>
              <a:t>green –nature</a:t>
            </a:r>
            <a:br>
              <a:rPr lang="en-US" sz="3900" dirty="0"/>
            </a:br>
            <a:r>
              <a:rPr lang="en-US" sz="3900" dirty="0"/>
              <a:t>blue - stability</a:t>
            </a:r>
            <a:br>
              <a:rPr lang="en-US" sz="5000" dirty="0"/>
            </a:br>
            <a:endParaRPr dirty="0"/>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401</Words>
  <Application>Microsoft Office PowerPoint</Application>
  <PresentationFormat>Widescreen</PresentationFormat>
  <Paragraphs>42</Paragraphs>
  <Slides>15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ADLaM Display</vt:lpstr>
      <vt:lpstr>Gill Sans</vt:lpstr>
      <vt:lpstr>Alien Encounters</vt:lpstr>
      <vt:lpstr>Arial</vt:lpstr>
      <vt:lpstr>Parcel</vt:lpstr>
      <vt:lpstr>Parcel</vt:lpstr>
      <vt:lpstr>WEB DESIGN</vt:lpstr>
      <vt:lpstr>“Your layout needs to communicate order and consistency, so the design looks professional and its easy to use. The fonts, colors, textures, and images you choose will combine to create the look and feel of your website.”</vt:lpstr>
      <vt:lpstr>THE ROLE OF YOUR DESIGN</vt:lpstr>
      <vt:lpstr>FIXED OR FLEXIBLE</vt:lpstr>
      <vt:lpstr>FLEXIBLE WIDTH</vt:lpstr>
      <vt:lpstr>Have you ever seen a webpage  that looks  chaotic?</vt:lpstr>
      <vt:lpstr>ORGANIZING INFORMATION</vt:lpstr>
      <vt:lpstr>CREATING A COLOR SCHEME</vt:lpstr>
      <vt:lpstr> Think of a starting color. You can take your company logo, your favorite logo, or from the association of a color with a particular meaning or mood. red – danger, romance green –nature blue - stability </vt:lpstr>
      <vt:lpstr>WEBSITES CAN HELP!</vt:lpstr>
      <vt:lpstr>USE GRADIENTS</vt:lpstr>
      <vt:lpstr>CHOOSING FONTS</vt:lpstr>
      <vt:lpstr> What is your  look and feel  to your website? </vt:lpstr>
      <vt:lpstr>ASSIGNMENT</vt:lpstr>
      <vt:lpstr>END OF CHAPTER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Wendy Todoric</dc:creator>
  <cp:lastModifiedBy>Wendy Todoric</cp:lastModifiedBy>
  <cp:revision>13</cp:revision>
  <dcterms:modified xsi:type="dcterms:W3CDTF">2025-02-17T16:06:22Z</dcterms:modified>
</cp:coreProperties>
</file>